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Character posters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0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772" y="964692"/>
            <a:ext cx="9695794" cy="1188720"/>
          </a:xfrm>
        </p:spPr>
        <p:txBody>
          <a:bodyPr/>
          <a:lstStyle/>
          <a:p>
            <a:r>
              <a:rPr lang="en-US" dirty="0" smtClean="0"/>
              <a:t>EACH CHARACTER POSTER MUST INCLUDE: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772" y="2490952"/>
            <a:ext cx="9695794" cy="4162096"/>
          </a:xfrm>
        </p:spPr>
        <p:txBody>
          <a:bodyPr/>
          <a:lstStyle/>
          <a:p>
            <a:r>
              <a:rPr lang="en-US" sz="2000" dirty="0" smtClean="0"/>
              <a:t>A brief description (6-8 sentences) on your character explaining your characters looks, personality traits, actions, reason for being on the ranch, any interesting information, etc. </a:t>
            </a:r>
          </a:p>
          <a:p>
            <a:r>
              <a:rPr lang="en-US" sz="2000" dirty="0" smtClean="0"/>
              <a:t>A symbol/picture that represents your character (not just a drawing of character) including an explanation (2-3 sentences) on symbol/picture. </a:t>
            </a:r>
          </a:p>
          <a:p>
            <a:r>
              <a:rPr lang="en-US" sz="2000" dirty="0" smtClean="0"/>
              <a:t>Five key adjectives that describe your character. (Put into bullet points) </a:t>
            </a:r>
          </a:p>
          <a:p>
            <a:r>
              <a:rPr lang="en-US" sz="2000" dirty="0" smtClean="0"/>
              <a:t>Brief description (4-5 sentences each) on how your character is connected to two other characters in the novel. </a:t>
            </a:r>
          </a:p>
          <a:p>
            <a:endParaRPr lang="en-US" dirty="0" smtClean="0"/>
          </a:p>
          <a:p>
            <a:r>
              <a:rPr lang="en-US" dirty="0" smtClean="0"/>
              <a:t>Poster will not only be graded on content, but neatness and organization as well. We will present these posters to the class tomorrow.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466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</TotalTime>
  <Words>126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Character posters </vt:lpstr>
      <vt:lpstr>EACH CHARACTER POSTER MUST INCLUDE: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 posters</dc:title>
  <dc:creator>Stetka, Meghan</dc:creator>
  <cp:lastModifiedBy>Stetka, Meghan</cp:lastModifiedBy>
  <cp:revision>2</cp:revision>
  <dcterms:created xsi:type="dcterms:W3CDTF">2018-08-20T14:10:08Z</dcterms:created>
  <dcterms:modified xsi:type="dcterms:W3CDTF">2019-08-19T19:56:27Z</dcterms:modified>
</cp:coreProperties>
</file>